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B7D5-E9E9-5781-F0A2-EEFC81416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826B-5F0E-C0F2-5210-44EA8A25E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AA1AE-F866-DDE3-D396-51EB9A1B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43A19-8297-C0EC-D1EE-3A35EA36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FFC70-4522-1117-C390-A5DC9953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71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CF1B-3BD6-CA9A-9CE1-A296AACF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A65A4-71A3-4D33-BC02-A1136F3B1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5FE0-2EF1-D0C5-598D-2F0BF795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D5297-2D3A-4506-CE01-3128BED5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E6F9-4F4E-1DE5-5D89-1146E2A4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2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6A1E1-20FA-E59D-6536-47381B1E5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FD341-26B9-E346-4F39-C231FCC1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6C861-A541-03B5-49C3-A016EDA4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B687-149E-EBD9-F1A8-07E6F957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FA739-8B85-1CBC-BF56-522782DD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41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6959-4AAC-E8FE-5030-E02E2846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827B-E4CF-0DAC-EC6F-E57E837B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03600-A181-643B-8555-FB8CB179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D7939-AEB8-0FCD-32D4-6FC6DB41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627FE-509D-3EA4-A60C-DC874739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6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E72B-1F5D-9F2F-8CE7-100A0877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C0-3FD0-8ED4-38ED-95F967A0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8C99-12AB-7C7C-EED2-2621E4B9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D04E6-B900-E13A-C943-5CEB0CFA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13A3F-A550-310F-2B24-28FA2A76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6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E427-0419-038C-2C72-4CA0D380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7598-7DD2-0E49-D8F5-0FE087554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0F3A-4A77-A7E8-D7D2-D902BC273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EDDD2-82F4-0335-4CB1-F925421D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3665-CBCE-65AD-2087-519C5385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147D7-B7B3-3D92-6EE6-DB2F5ADA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21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6EF2-E5A6-658E-C833-F16C8030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AD3DF-E48F-B9CB-8194-47A376432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3DD80-5A53-2EB9-A584-418C696EF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AA615-B3AC-8AD9-0272-5A179F3B4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2CE20-3454-5D63-6C0C-C264A5C2A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68167-B3D5-7FE0-D89B-98922D81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D8BE4-547C-79AD-2744-249084C9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8A855-0F6E-682A-1975-8EFBB43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33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B8C-8A69-0108-CE84-63B596DF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372DF-EA09-98F3-CE82-4E14CEE7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DE16F-7A9B-9E61-3C4B-F8B68940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04AF-98AA-E67D-E978-A29F0B0A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5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3632A-2B1F-B0C3-44B1-FEF2FB3C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40FA0-B110-B8CD-E743-9B8C6D30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9010A-4DC0-BDBC-157D-48D34937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13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3DBA-EB48-6C8C-42AB-C4DE17D1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5C561-E409-D4F4-0373-AE5081BD6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F94D2-B717-B9B8-CF5F-369A89FD2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C59D-F751-5004-6BD6-0FC39699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3ED8B-1223-1D0D-7E8D-33EB3ADD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705FA-5062-3C3A-F353-F2BEA96C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50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0D4-31F1-2F73-124E-20503E42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D38CD-CDA7-0763-E062-9318580D8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304BD-E16F-A897-4391-F9328BA9E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9CDE-5D00-9189-EAFF-66506CE23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C7F69-38FD-BA06-3227-3FCBB9AC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4EB98-B0DE-E027-4C07-BF2C0B31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94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3DE5F-ECC2-9079-589D-FC953598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B9AF1-B446-122E-66D4-F03F3F6B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09426-DA5C-15ED-62AC-2CDE2AB9E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A18FC-6D74-4CA3-9F1B-A66FF7BFA337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F9291-12BA-8A26-4A60-588ADE9BD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744-F5F8-CC53-492A-B45AC6128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1206-480E-424D-A70D-3F14FD2E6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0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EC8B7-5993-BE09-CC1D-FEFFD4EE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292678"/>
            <a:ext cx="11792932" cy="6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AC618-F45B-560E-43CF-4DE20447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485978"/>
            <a:ext cx="11802359" cy="58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CC89A-9712-2B0C-153A-B806A00B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" y="343158"/>
            <a:ext cx="11802360" cy="61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8ECFD-6432-0577-0F1D-FF892B0D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58"/>
            <a:ext cx="12192000" cy="63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Kumar</dc:creator>
  <cp:lastModifiedBy>Manish Kumar</cp:lastModifiedBy>
  <cp:revision>1</cp:revision>
  <dcterms:created xsi:type="dcterms:W3CDTF">2024-07-30T00:50:04Z</dcterms:created>
  <dcterms:modified xsi:type="dcterms:W3CDTF">2024-07-30T00:51:08Z</dcterms:modified>
</cp:coreProperties>
</file>